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401" r:id="rId17"/>
    <p:sldId id="380" r:id="rId18"/>
    <p:sldId id="381" r:id="rId19"/>
    <p:sldId id="402" r:id="rId20"/>
    <p:sldId id="382" r:id="rId21"/>
    <p:sldId id="383" r:id="rId22"/>
    <p:sldId id="384" r:id="rId23"/>
    <p:sldId id="385" r:id="rId24"/>
    <p:sldId id="403"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0"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44</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pic>
        <p:nvPicPr>
          <p:cNvPr id="3" name="Picture 2" descr="D:\3-Jesus\07 MIRACLES\Walks on water\Jes walk on wa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6:20 But He said to them, "It is I; do not be afraid."</a:t>
            </a:r>
          </a:p>
          <a:p>
            <a:r>
              <a:rPr lang="en-US" dirty="0"/>
              <a:t> </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2" descr="D:\3-Jesus\07 MIRACLES\Walks on water\Jes walk on wa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Matthew 14:27 But immediately Jesus spoke to them, saying, "Be of good cheer! It is I; do not be afraid."  </a:t>
            </a:r>
            <a:r>
              <a:rPr lang="en-US" sz="2600" baseline="30000" dirty="0"/>
              <a:t>28</a:t>
            </a:r>
            <a:r>
              <a:rPr lang="en-US" sz="2600" dirty="0"/>
              <a:t>  And Peter answered Him and said, "Lord, if it is You, command me to come to You on the water."  </a:t>
            </a:r>
            <a:r>
              <a:rPr lang="en-US" sz="2600" baseline="30000" dirty="0"/>
              <a:t>29</a:t>
            </a:r>
            <a:r>
              <a:rPr lang="en-US" sz="2600" dirty="0"/>
              <a:t> So He said, "Come." And when Peter had come down out of the boat, he walked on the water to go to Jesus.  </a:t>
            </a:r>
            <a:r>
              <a:rPr lang="en-US" sz="2600" baseline="30000" dirty="0"/>
              <a:t>30</a:t>
            </a:r>
            <a:r>
              <a:rPr lang="en-US" sz="2600" dirty="0"/>
              <a:t> But when he saw that the wind </a:t>
            </a:r>
            <a:r>
              <a:rPr lang="en-US" sz="2600" i="1" dirty="0"/>
              <a:t>was </a:t>
            </a:r>
            <a:r>
              <a:rPr lang="en-US" sz="2600" dirty="0"/>
              <a:t>boisterous, he was afraid; and beginning to sink he cried out, saying, "Lord, save me!"  </a:t>
            </a:r>
            <a:r>
              <a:rPr lang="en-US" sz="2600" baseline="30000" dirty="0"/>
              <a:t>31</a:t>
            </a:r>
            <a:r>
              <a:rPr lang="en-US" sz="2600" dirty="0"/>
              <a:t> And immediately Jesus stretched out </a:t>
            </a:r>
            <a:r>
              <a:rPr lang="en-US" sz="2600" i="1" dirty="0"/>
              <a:t>His </a:t>
            </a:r>
            <a:r>
              <a:rPr lang="en-US" sz="2600" dirty="0"/>
              <a:t>hand and caught him, and said to him, "O you of little faith, why did you doubt?"  </a:t>
            </a:r>
            <a:r>
              <a:rPr lang="en-US" sz="2600" baseline="30000" dirty="0"/>
              <a:t>32</a:t>
            </a:r>
            <a:r>
              <a:rPr lang="en-US" sz="2600" dirty="0"/>
              <a:t> And when they got into the boat, the wind ceased.  </a:t>
            </a:r>
            <a:r>
              <a:rPr lang="en-US" sz="2600" baseline="30000" dirty="0"/>
              <a:t>33</a:t>
            </a:r>
            <a:r>
              <a:rPr lang="en-US" sz="2600" dirty="0"/>
              <a:t> Then those who were in the boat came and worshiped Him, saying, "Truly You are the Son of God."</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2639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Mt. 26:35, 69-75; Acts 15:6-11; Gal. 2:11ff</a:t>
            </a:r>
            <a:endParaRPr lang="en-US" dirty="0"/>
          </a:p>
        </p:txBody>
      </p:sp>
      <p:pic>
        <p:nvPicPr>
          <p:cNvPr id="2050" name="Picture 2" descr="D:\3-Jesus\07 MIRACLES\Walks on water\Peter tries walk on water C-3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900" y="23813"/>
            <a:ext cx="5880100" cy="680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6:51 Then He went up into the boat to them, and the wind ceased. And they were greatly amazed in themselves beyond measure, and marveled.  </a:t>
            </a:r>
            <a:r>
              <a:rPr lang="en-US" baseline="30000" dirty="0"/>
              <a:t>52</a:t>
            </a:r>
            <a:r>
              <a:rPr lang="en-US" dirty="0"/>
              <a:t> For they had not understood about the loaves, because their heart was hardened.</a:t>
            </a:r>
            <a:endParaRPr lang="en-US" dirty="0"/>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6:21 Then they willingly received Him into the boat, and immediately the boat was at the land where they were going.</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14:34  When they had crossed over, they came to the land of </a:t>
            </a:r>
            <a:r>
              <a:rPr lang="en-US" dirty="0" err="1"/>
              <a:t>Gennesaret</a:t>
            </a:r>
            <a:r>
              <a:rPr lang="en-US" dirty="0"/>
              <a:t>.  </a:t>
            </a:r>
            <a:r>
              <a:rPr lang="en-US" baseline="30000" dirty="0"/>
              <a:t>35</a:t>
            </a:r>
            <a:r>
              <a:rPr lang="en-US" dirty="0"/>
              <a:t> And when the men of that place recognized Him, they sent out into all that surrounding region, brought to Him all who were sick,  </a:t>
            </a:r>
            <a:r>
              <a:rPr lang="en-US" baseline="30000" dirty="0"/>
              <a:t>36</a:t>
            </a:r>
            <a:r>
              <a:rPr lang="en-US" dirty="0"/>
              <a:t> and begged Him that they might only touch the hem of His garment. And as many as touched </a:t>
            </a:r>
            <a:r>
              <a:rPr lang="en-US" i="1" dirty="0"/>
              <a:t>it </a:t>
            </a:r>
            <a:r>
              <a:rPr lang="en-US" dirty="0"/>
              <a:t>were made perfectly well.  (See Mk. 6:53-56)</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32901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district was a plain extending two kilometers (one mile) from the Sea of Galilee along a 5 kilometer (three mile) section of Galilee’s north shore (Nelson’s New Illustrated Dictionary p.487).</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6:22 On the following day, when the people who were standing on the other side of the sea saw that there was no other boat there, except that one which His disciples had entered, and that Jesus had not entered the boat with His disciples, but His disciples had gone away alone --  </a:t>
            </a:r>
            <a:r>
              <a:rPr lang="en-US" baseline="30000" dirty="0"/>
              <a:t>23</a:t>
            </a:r>
            <a:r>
              <a:rPr lang="en-US" dirty="0"/>
              <a:t> however, other boats came from </a:t>
            </a:r>
            <a:r>
              <a:rPr lang="en-US" dirty="0" err="1"/>
              <a:t>Tiberias</a:t>
            </a:r>
            <a:r>
              <a:rPr lang="en-US" dirty="0"/>
              <a:t>, near the place where they ate bread after the Lord had given thanks --  </a:t>
            </a:r>
            <a:r>
              <a:rPr lang="en-US" baseline="30000" dirty="0"/>
              <a:t>24</a:t>
            </a:r>
            <a:r>
              <a:rPr lang="en-US" dirty="0"/>
              <a:t> when the people therefore saw that Jesus was not there, nor His disciples, they also got into boats and came to Capernaum, seeking Jesus.</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6417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6:16 Now when evening came, His disciples went down to the sea,  </a:t>
            </a:r>
            <a:r>
              <a:rPr lang="en-US" baseline="30000" dirty="0"/>
              <a:t>17</a:t>
            </a:r>
            <a:r>
              <a:rPr lang="en-US" dirty="0"/>
              <a:t> got into the boat, and went over the sea toward Capernaum. And it was already dark, and Jesus had not come to them.  </a:t>
            </a:r>
            <a:r>
              <a:rPr lang="en-US" baseline="30000" dirty="0"/>
              <a:t>18</a:t>
            </a:r>
            <a:r>
              <a:rPr lang="en-US" dirty="0"/>
              <a:t> Then the sea arose because a great wind was blowing.  </a:t>
            </a:r>
            <a:r>
              <a:rPr lang="en-US" baseline="30000" dirty="0"/>
              <a:t>19</a:t>
            </a:r>
            <a:r>
              <a:rPr lang="en-US" dirty="0"/>
              <a:t> So when they had rowed about three or four miles, they saw Jesus walking on the sea and drawing near the boat; and they were afraid.</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Mr. Coffman makes the following observation about these boats: “John's mention of the boats from Tiberius in this place is a reference to taxi boats which, after the storm subsided, had gone to Bethsaida Julius in search of fares” (Commentary on John).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“Bethsaida at the northern end of the Lake and </a:t>
            </a:r>
            <a:r>
              <a:rPr lang="en-US" dirty="0" err="1"/>
              <a:t>Tarichea</a:t>
            </a:r>
            <a:r>
              <a:rPr lang="en-US" dirty="0"/>
              <a:t> at the southern end were great centers of the trade” (Ships and Boats). </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6:25 And when they found Him on the other side of the sea, they said to Him, "Rabbi, when did You come here?"</a:t>
            </a:r>
          </a:p>
          <a:p>
            <a:r>
              <a:rPr lang="en-US" dirty="0"/>
              <a:t>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6:26 Jesus answered them and said, "Most assuredly, I say to you, you seek Me, not because you saw the signs, but because you ate of the loaves and were filled.  </a:t>
            </a:r>
            <a:r>
              <a:rPr lang="en-US" baseline="30000" dirty="0"/>
              <a:t>27</a:t>
            </a:r>
            <a:r>
              <a:rPr lang="en-US" dirty="0"/>
              <a:t> "Do not labor for the food which perishes, but for the food which endures to everlasting life, which the Son of Man will give you, because God the Father has set His seal on Him."</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67483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14:26  How is it then, brethren? Whenever you come together, each of you has a psalm, has a teaching, has a tongue, has a revelation, has an interpretation. Let all things be done for edification.</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According to </a:t>
            </a:r>
            <a:r>
              <a:rPr lang="en-US" dirty="0" err="1"/>
              <a:t>Strongs</a:t>
            </a:r>
            <a:r>
              <a:rPr lang="en-US" dirty="0"/>
              <a:t>, edification means this:</a:t>
            </a:r>
          </a:p>
          <a:p>
            <a:r>
              <a:rPr lang="en-US" dirty="0"/>
              <a:t> </a:t>
            </a:r>
          </a:p>
          <a:p>
            <a:r>
              <a:rPr lang="en-US" dirty="0"/>
              <a:t>1) (the act of) building, building up 2) metaph. edifying, edification 2a) the act of one who promotes another's growth in Christian wisdom, piety, happiness, holiness</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2:3 </a:t>
            </a:r>
            <a:r>
              <a:rPr lang="en-US" i="1" dirty="0"/>
              <a:t>Let </a:t>
            </a:r>
            <a:r>
              <a:rPr lang="en-US" dirty="0"/>
              <a:t>nothing </a:t>
            </a:r>
            <a:r>
              <a:rPr lang="en-US" i="1" dirty="0"/>
              <a:t>be done </a:t>
            </a:r>
            <a:r>
              <a:rPr lang="en-US" dirty="0"/>
              <a:t>through selfish ambition or conceit, but in lowliness of mind let each esteem others better than himself.  </a:t>
            </a:r>
            <a:r>
              <a:rPr lang="en-US" baseline="30000" dirty="0"/>
              <a:t>4</a:t>
            </a:r>
            <a:r>
              <a:rPr lang="en-US" dirty="0"/>
              <a:t> Let each of you look out not only for his own interests, but also for the interests of others.  </a:t>
            </a:r>
            <a:r>
              <a:rPr lang="en-US" baseline="30000" dirty="0"/>
              <a:t>5</a:t>
            </a:r>
            <a:r>
              <a:rPr lang="en-US" dirty="0"/>
              <a:t> Let this mind be in you which was also in Christ Jesus,</a:t>
            </a:r>
          </a:p>
          <a:p>
            <a:r>
              <a:rPr lang="en-US" dirty="0"/>
              <a:t> </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4:23 "But the hour is coming, and now is, when the true worshipers will worship the Father in spirit and truth; for the Father is seeking such to worship Him.  </a:t>
            </a:r>
            <a:r>
              <a:rPr lang="en-US" baseline="30000" dirty="0"/>
              <a:t>24</a:t>
            </a:r>
            <a:r>
              <a:rPr lang="en-US" dirty="0"/>
              <a:t> "God </a:t>
            </a:r>
            <a:r>
              <a:rPr lang="en-US" i="1" dirty="0"/>
              <a:t>is </a:t>
            </a:r>
            <a:r>
              <a:rPr lang="en-US" dirty="0"/>
              <a:t>Spirit, and those who worship Him must worship in spirit and truth."</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5:19 speaking to one another in psalms and hymns and spiritual songs, singing and making melody in your heart to the Lord</a:t>
            </a:r>
            <a:r>
              <a:rPr lang="en-US" dirty="0" smtClean="0"/>
              <a:t>,</a:t>
            </a:r>
          </a:p>
          <a:p>
            <a:endParaRPr lang="en-US" dirty="0"/>
          </a:p>
          <a:p>
            <a:r>
              <a:rPr lang="en-US" dirty="0"/>
              <a:t>Colossians 3:16  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One of the difficulties in answering this question comes from examining the meaning of the word “saw” from the Greek because it can mean to see something with the eyes and it can mean to perceive by any of the senses (</a:t>
            </a:r>
            <a:r>
              <a:rPr lang="en-US" dirty="0" err="1"/>
              <a:t>Strongs</a:t>
            </a:r>
            <a:r>
              <a:rPr lang="en-US" dirty="0"/>
              <a:t>). </a:t>
            </a:r>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6:26 Jesus answered them and said, "Most assuredly, I say to you, you seek Me, not because you saw the signs, but because you ate of the loaves and were filled.  </a:t>
            </a:r>
            <a:r>
              <a:rPr lang="en-US" baseline="30000" dirty="0"/>
              <a:t>27</a:t>
            </a:r>
            <a:r>
              <a:rPr lang="en-US" dirty="0"/>
              <a:t> "Do not labor for the food which perishes, but for the food which endures to everlasting life, which the Son of Man will give you, because God the Father has set His seal on Him."</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4:4 But He answered and said, "It is written, 'Man shall not live by bread alone, but by every word that proceeds from the mouth of God.' " See also Job 23:12</a:t>
            </a:r>
          </a:p>
          <a:p>
            <a:r>
              <a:rPr lang="en-US" dirty="0"/>
              <a:t>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4:32 But He said to them, "I have food to eat of which you do not know."  </a:t>
            </a:r>
            <a:r>
              <a:rPr lang="en-US" baseline="30000" dirty="0"/>
              <a:t>33</a:t>
            </a:r>
            <a:r>
              <a:rPr lang="en-US" dirty="0"/>
              <a:t> Therefore the disciples said to one another, "Has anyone brought Him </a:t>
            </a:r>
            <a:r>
              <a:rPr lang="en-US" i="1" dirty="0"/>
              <a:t>anything </a:t>
            </a:r>
            <a:r>
              <a:rPr lang="en-US" dirty="0"/>
              <a:t>to eat?"  </a:t>
            </a:r>
            <a:r>
              <a:rPr lang="en-US" baseline="30000" dirty="0"/>
              <a:t>34</a:t>
            </a:r>
            <a:r>
              <a:rPr lang="en-US" dirty="0"/>
              <a:t> Jesus said to them, "My food is to do the will of Him who sent Me, and to finish His work. </a:t>
            </a:r>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 could offer eternal life because the Father has set His seal on Him.</a:t>
            </a:r>
            <a:endParaRPr lang="en-US" dirty="0"/>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6:28 Then they said to Him, "What shall we do, that we may work the works of God?"  </a:t>
            </a:r>
            <a:r>
              <a:rPr lang="en-US" baseline="30000" dirty="0"/>
              <a:t>29</a:t>
            </a:r>
            <a:r>
              <a:rPr lang="en-US" dirty="0"/>
              <a:t> Jesus answered and said to them, "This is the work of God, that you believe in Him whom He sent."</a:t>
            </a:r>
          </a:p>
          <a:p>
            <a:r>
              <a:rPr lang="en-US" dirty="0"/>
              <a:t> </a:t>
            </a:r>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Usually the word “believe” or “faith” is used as a synecdoche. This word means “A figure of speech in which a part is used for the whole or the whole for a part…” (dictionary.com). </a:t>
            </a:r>
            <a:endParaRPr lang="en-US" dirty="0"/>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“You see then that a man is justified by works, and not by faith only” (Jas. 2:24).</a:t>
            </a:r>
          </a:p>
        </p:txBody>
      </p:sp>
    </p:spTree>
    <p:extLst>
      <p:ext uri="{BB962C8B-B14F-4D97-AF65-F5344CB8AC3E}">
        <p14:creationId xmlns:p14="http://schemas.microsoft.com/office/powerpoint/2010/main" val="9799222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2:11 In Him you were also circumcised with the circumcision made without hands, by putting off the body of the sins of the flesh, by the circumcision of Christ,  </a:t>
            </a:r>
            <a:r>
              <a:rPr lang="en-US" baseline="30000" dirty="0"/>
              <a:t>12</a:t>
            </a:r>
            <a:r>
              <a:rPr lang="en-US" dirty="0"/>
              <a:t> buried with Him in baptism, in which you also were raised </a:t>
            </a:r>
            <a:r>
              <a:rPr lang="en-US" dirty="0" err="1"/>
              <a:t>with</a:t>
            </a:r>
            <a:r>
              <a:rPr lang="en-US" i="1" dirty="0" err="1"/>
              <a:t>Him</a:t>
            </a:r>
            <a:r>
              <a:rPr lang="en-US" i="1" dirty="0"/>
              <a:t> </a:t>
            </a:r>
            <a:r>
              <a:rPr lang="en-US" dirty="0"/>
              <a:t>through faith in the working of God, who raised Him from the dead.</a:t>
            </a:r>
          </a:p>
        </p:txBody>
      </p:sp>
    </p:spTree>
    <p:extLst>
      <p:ext uri="{BB962C8B-B14F-4D97-AF65-F5344CB8AC3E}">
        <p14:creationId xmlns:p14="http://schemas.microsoft.com/office/powerpoint/2010/main" val="27264532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074" name="Picture 2" descr="http://bangordailynews.com/wp-content/uploads/2012/06/Baptism1-600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8" y="11591"/>
            <a:ext cx="9123542" cy="51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116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6033657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When </a:t>
            </a:r>
            <a:r>
              <a:rPr lang="en-US" dirty="0"/>
              <a:t>the wise men did not come back to Herod to tell him where Jesus was, “He saw that he was deceived by the wise men” (Mat. 2:16). </a:t>
            </a:r>
            <a:endParaRPr lang="en-US" dirty="0"/>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“So when the centurion and those with him, who were guarding Jesus, saw the earthquake and the things that had happened, they feared greatly, saying, "Truly this was the Son of God” (Mt. 27:54)! </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err="1"/>
              <a:t>ISBE</a:t>
            </a:r>
            <a:r>
              <a:rPr lang="en-US" dirty="0"/>
              <a:t> says:</a:t>
            </a:r>
          </a:p>
          <a:p>
            <a:r>
              <a:rPr lang="en-US" dirty="0"/>
              <a:t>The boats were probably of a size and build similar to the few employed on the Lake today, which are between 20 and 30 ft. in length and 7 ft. in breadth (Ships and Boats).</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is backed up by archeology:</a:t>
            </a:r>
          </a:p>
          <a:p>
            <a:r>
              <a:rPr lang="en-US" dirty="0"/>
              <a:t>An ancient fishing boat, dating to the New Testament period, was found in the mud just north of </a:t>
            </a:r>
            <a:r>
              <a:rPr lang="en-US" dirty="0" err="1"/>
              <a:t>Magdala</a:t>
            </a:r>
            <a:r>
              <a:rPr lang="en-US" dirty="0"/>
              <a:t> in 1986. It was 26.5 feet long, 7.5 feet wide, and 4.5 feet deep, and was made of cedar and oak (Nelsons New Illustrated Bible Manners &amp; Customs p. 457).</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1:48 Nathanael said to Him, "How do You know me?" Jesus answered and said to him, "Before Philip called you, when you were under the fig tree, I saw you."</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6" name="Picture 2" descr="D:\3-Jesus\07 MIRACLES\Walks on water\Jes walk on wa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824</Words>
  <Application>Microsoft Office PowerPoint</Application>
  <PresentationFormat>On-screen Show (4:3)</PresentationFormat>
  <Paragraphs>84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2014-04-27T22:58:45Z</dcterms:modified>
</cp:coreProperties>
</file>